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84" r:id="rId4"/>
    <p:sldId id="285" r:id="rId5"/>
    <p:sldId id="277" r:id="rId6"/>
    <p:sldId id="278" r:id="rId7"/>
    <p:sldId id="279" r:id="rId8"/>
    <p:sldId id="281" r:id="rId9"/>
    <p:sldId id="282" r:id="rId10"/>
    <p:sldId id="280" r:id="rId11"/>
    <p:sldId id="257" r:id="rId12"/>
    <p:sldId id="259" r:id="rId13"/>
    <p:sldId id="262" r:id="rId14"/>
    <p:sldId id="260" r:id="rId15"/>
    <p:sldId id="261" r:id="rId16"/>
    <p:sldId id="271" r:id="rId17"/>
    <p:sldId id="272" r:id="rId18"/>
    <p:sldId id="273" r:id="rId19"/>
    <p:sldId id="275" r:id="rId20"/>
    <p:sldId id="274" r:id="rId21"/>
    <p:sldId id="276" r:id="rId22"/>
    <p:sldId id="263" r:id="rId23"/>
    <p:sldId id="264" r:id="rId24"/>
    <p:sldId id="265" r:id="rId25"/>
    <p:sldId id="266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7312" autoAdjust="0"/>
  </p:normalViewPr>
  <p:slideViewPr>
    <p:cSldViewPr snapToGrid="0">
      <p:cViewPr varScale="1">
        <p:scale>
          <a:sx n="81" d="100"/>
          <a:sy n="81" d="100"/>
        </p:scale>
        <p:origin x="24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DD348-DCA6-47EC-8174-7AFF037D0B2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D32E-ADF8-4135-8EE6-329B2BF2D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D32E-ADF8-4135-8EE6-329B2BF2D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D32E-ADF8-4135-8EE6-329B2BF2D6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8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34FD-E89A-4E37-BD64-2DE100A2A4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8E42C-520E-4127-9A29-8E4BADC7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Consortium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10,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9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Remaining Slides Are From 2016</a:t>
            </a:r>
            <a:br>
              <a:rPr lang="en-US" sz="4800" dirty="0" smtClean="0"/>
            </a:br>
            <a:r>
              <a:rPr lang="en-US" sz="4800" dirty="0" smtClean="0"/>
              <a:t>September Consortium Meeting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For Comparison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507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CAASPP 2016 - Math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338262"/>
            <a:ext cx="11715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CAASPP 2016 Math Overall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524000"/>
            <a:ext cx="10429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1" y="934278"/>
            <a:ext cx="11765301" cy="49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7" y="181074"/>
            <a:ext cx="8705642" cy="63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57325"/>
            <a:ext cx="117919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428750"/>
            <a:ext cx="9105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9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428750"/>
            <a:ext cx="9182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409700"/>
            <a:ext cx="9220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82" y="954157"/>
            <a:ext cx="11590642" cy="49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CAASPP</a:t>
            </a:r>
            <a:br>
              <a:rPr lang="en-US" dirty="0" smtClean="0"/>
            </a:br>
            <a:r>
              <a:rPr lang="en-US" sz="3200" b="1" dirty="0">
                <a:solidFill>
                  <a:srgbClr val="FF0000"/>
                </a:solidFill>
              </a:rPr>
              <a:t>Ca</a:t>
            </a:r>
            <a:r>
              <a:rPr lang="en-US" sz="3200" dirty="0"/>
              <a:t>lifornia 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ssessment of 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tudent 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erformance and 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rogress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2017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665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33" y="1033670"/>
            <a:ext cx="10977383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04" y="132244"/>
            <a:ext cx="8309114" cy="64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CAASPP 2015 - Math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47800"/>
            <a:ext cx="95440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7" y="523787"/>
            <a:ext cx="11253874" cy="48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" y="1172817"/>
            <a:ext cx="11233093" cy="4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9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5" y="336598"/>
            <a:ext cx="7722706" cy="61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4" y="944217"/>
            <a:ext cx="11632311" cy="50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8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85" y="2283053"/>
            <a:ext cx="11372029" cy="398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5" y="411843"/>
            <a:ext cx="8061241" cy="18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721" y="1002890"/>
            <a:ext cx="1031207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Roboto"/>
              </a:rPr>
              <a:t>In anticipation of the accountability that will be tied to how well high school juniors perform on the English and mathematics CAASPP assessments, the </a:t>
            </a:r>
            <a:r>
              <a:rPr lang="en-US" sz="2800" b="1" dirty="0">
                <a:solidFill>
                  <a:srgbClr val="000000"/>
                </a:solidFill>
                <a:latin typeface="Roboto"/>
              </a:rPr>
              <a:t>Hart District board increased the math requirement for graduation from 20 to 30 credits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. This requirement, that </a:t>
            </a:r>
            <a:r>
              <a:rPr lang="en-US" sz="2800" b="1" dirty="0">
                <a:solidFill>
                  <a:srgbClr val="000000"/>
                </a:solidFill>
                <a:latin typeface="Roboto"/>
              </a:rPr>
              <a:t>begins with the class of 2019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, this year’s junior class, will ensure that all students are in math classes until they take the CAASPP.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endParaRPr lang="en-US" sz="2800" b="1" i="1" dirty="0">
              <a:solidFill>
                <a:srgbClr val="000000"/>
              </a:solidFill>
              <a:latin typeface="Roboto"/>
              <a:cs typeface="Leelawadee UI" panose="020B0502040204020203" pitchFamily="34" charset="-34"/>
            </a:endParaRPr>
          </a:p>
          <a:p>
            <a:r>
              <a:rPr lang="en-US" sz="2800" b="1" i="1" dirty="0" smtClean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Next </a:t>
            </a:r>
            <a:r>
              <a:rPr lang="en-US" sz="2800" b="1" i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spring’s administration will be the first CAASPP administration where all Hart District students taking the assessments are still enrolled in math classes, and growth in student performance in mathematics is anticipated.</a:t>
            </a:r>
          </a:p>
          <a:p>
            <a:r>
              <a:rPr lang="en-US" dirty="0">
                <a:solidFill>
                  <a:srgbClr val="000000"/>
                </a:solidFill>
                <a:latin typeface="Roboto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530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02" y="365126"/>
            <a:ext cx="10549591" cy="58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5" y="272503"/>
            <a:ext cx="11112963" cy="62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9" y="442061"/>
            <a:ext cx="11733531" cy="53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Hart District Overall (Math CAASPP)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67" y="1575128"/>
            <a:ext cx="11916315" cy="43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954"/>
          </a:xfrm>
        </p:spPr>
        <p:txBody>
          <a:bodyPr/>
          <a:lstStyle/>
          <a:p>
            <a:r>
              <a:rPr lang="en-US" dirty="0" smtClean="0"/>
              <a:t>2017 Hart District Overall (Math CAASPP)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988" y="1109080"/>
            <a:ext cx="9910389" cy="55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150</Words>
  <Application>Microsoft Office PowerPoint</Application>
  <PresentationFormat>Widescreen</PresentationFormat>
  <Paragraphs>19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Leelawadee UI</vt:lpstr>
      <vt:lpstr>Roboto</vt:lpstr>
      <vt:lpstr>Office Theme</vt:lpstr>
      <vt:lpstr>Math Consortium</vt:lpstr>
      <vt:lpstr>CAASPP California Assessment of Student Performance and Progress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Hart District Overall (Math CAASPP)</vt:lpstr>
      <vt:lpstr>2017 Hart District Overall (Math CAASPP) </vt:lpstr>
      <vt:lpstr>PowerPoint Presentation</vt:lpstr>
      <vt:lpstr>CAASPP 2016 - Math</vt:lpstr>
      <vt:lpstr>CAASPP 2016 Math Overall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CAASPP 2015 - Math</vt:lpstr>
      <vt:lpstr>PowerPoint Presentation</vt:lpstr>
      <vt:lpstr>PowerPoint Presentation</vt:lpstr>
      <vt:lpstr>PowerPoint Presentation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Consortium</dc:title>
  <dc:creator>Gibson, Collette</dc:creator>
  <cp:lastModifiedBy>Gibson, Collette</cp:lastModifiedBy>
  <cp:revision>18</cp:revision>
  <dcterms:created xsi:type="dcterms:W3CDTF">2016-09-16T19:19:54Z</dcterms:created>
  <dcterms:modified xsi:type="dcterms:W3CDTF">2017-09-29T02:33:03Z</dcterms:modified>
</cp:coreProperties>
</file>